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73" r:id="rId5"/>
    <p:sldId id="290" r:id="rId6"/>
    <p:sldId id="309" r:id="rId7"/>
    <p:sldId id="304" r:id="rId8"/>
    <p:sldId id="313" r:id="rId9"/>
    <p:sldId id="311" r:id="rId10"/>
    <p:sldId id="314" r:id="rId11"/>
    <p:sldId id="315" r:id="rId12"/>
    <p:sldId id="327" r:id="rId13"/>
    <p:sldId id="316" r:id="rId14"/>
    <p:sldId id="324" r:id="rId15"/>
    <p:sldId id="318" r:id="rId16"/>
    <p:sldId id="322" r:id="rId17"/>
    <p:sldId id="336" r:id="rId18"/>
    <p:sldId id="337" r:id="rId19"/>
    <p:sldId id="321" r:id="rId20"/>
    <p:sldId id="320" r:id="rId21"/>
    <p:sldId id="317" r:id="rId22"/>
    <p:sldId id="338" r:id="rId23"/>
    <p:sldId id="319" r:id="rId24"/>
    <p:sldId id="325" r:id="rId25"/>
    <p:sldId id="326" r:id="rId26"/>
    <p:sldId id="335" r:id="rId27"/>
    <p:sldId id="310" r:id="rId28"/>
    <p:sldId id="340" r:id="rId29"/>
    <p:sldId id="341" r:id="rId30"/>
    <p:sldId id="342" r:id="rId31"/>
    <p:sldId id="352" r:id="rId32"/>
    <p:sldId id="348" r:id="rId33"/>
    <p:sldId id="345" r:id="rId34"/>
    <p:sldId id="349" r:id="rId35"/>
    <p:sldId id="344" r:id="rId36"/>
    <p:sldId id="350" r:id="rId37"/>
    <p:sldId id="347" r:id="rId38"/>
    <p:sldId id="351" r:id="rId39"/>
    <p:sldId id="339" r:id="rId40"/>
    <p:sldId id="303" r:id="rId41"/>
    <p:sldId id="286" r:id="rId42"/>
    <p:sldId id="266" r:id="rId43"/>
    <p:sldId id="267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774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795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099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65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9207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561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70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14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78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329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71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A533-54CE-431B-8F36-97840A5A4139}" type="datetimeFigureOut">
              <a:rPr lang="de-AT" smtClean="0"/>
              <a:t>13.12.2017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33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69299" y="1871872"/>
            <a:ext cx="14320604" cy="2387600"/>
          </a:xfrm>
        </p:spPr>
        <p:txBody>
          <a:bodyPr>
            <a:noAutofit/>
          </a:bodyPr>
          <a:lstStyle/>
          <a:p>
            <a:r>
              <a:rPr lang="en-US" sz="5600" b="1">
                <a:solidFill>
                  <a:schemeClr val="bg1"/>
                </a:solidFill>
                <a:latin typeface="BankGothic Lt BT" panose="020B0607020203060204" pitchFamily="34" charset="0"/>
              </a:rPr>
              <a:t>Visualizing 1 billion stars </a:t>
            </a:r>
            <a:endParaRPr lang="de-AT" sz="5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61" y="-762000"/>
            <a:ext cx="12192000" cy="76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510862" y="4470400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sz="4400" b="1">
                <a:solidFill>
                  <a:schemeClr val="bg1"/>
                </a:solidFill>
                <a:latin typeface="BankGothic Lt BT" panose="020B0607020203060204" pitchFamily="34" charset="0"/>
              </a:rPr>
              <a:t>Gaia's first sky </a:t>
            </a:r>
            <a:r>
              <a:rPr lang="de-AT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map </a:t>
            </a:r>
            <a:r>
              <a:rPr lang="de-AT" sz="1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[2]</a:t>
            </a:r>
            <a:endParaRPr lang="de-AT" sz="4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64302" y="2839237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Lo-Fi Prototype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59" y="0"/>
            <a:ext cx="3857625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92" y="0"/>
            <a:ext cx="8519788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32" y="0"/>
            <a:ext cx="8640000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92" y="18000"/>
            <a:ext cx="8640000" cy="684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6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32" y="0"/>
            <a:ext cx="8640000" cy="6840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20" y="18000"/>
            <a:ext cx="8639350" cy="684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team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3" y="0"/>
            <a:ext cx="8640000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02" y="18000"/>
            <a:ext cx="8640000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3" y="0"/>
            <a:ext cx="8640000" cy="6840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31" y="0"/>
            <a:ext cx="8640000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92" y="0"/>
            <a:ext cx="8639351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70" y="0"/>
            <a:ext cx="918225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85" y="0"/>
            <a:ext cx="932862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67212" y="1758894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TASKS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709" y="1269110"/>
            <a:ext cx="6414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1 appearance and development </a:t>
            </a:r>
            <a:endParaRPr lang="en-US" sz="2800" b="1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of </a:t>
            </a:r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our Galaxy with the help of </a:t>
            </a:r>
            <a:endParaRPr lang="en-US" sz="2800" b="1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a </a:t>
            </a:r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survey of stars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4159" y="1730775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3 detailed map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6309" y="299158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2 discovery of </a:t>
            </a:r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new objects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215078" y="2737579"/>
            <a:ext cx="0" cy="6426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224581" y="972737"/>
            <a:ext cx="0" cy="18941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9696451" y="2338547"/>
            <a:ext cx="0" cy="5283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26309" y="6011659"/>
            <a:ext cx="575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4 existence of black holes  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7503516" y="4438969"/>
            <a:ext cx="0" cy="15160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782" y="4489121"/>
            <a:ext cx="6598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BankGothic Lt BT" panose="020B0607020203060204" pitchFamily="34" charset="0"/>
              </a:rPr>
              <a:t>5 Overview of the data</a:t>
            </a:r>
            <a:endParaRPr lang="de-AT" sz="4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7230" y="3377053"/>
            <a:ext cx="17347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M2/3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54" y="149901"/>
            <a:ext cx="12766782" cy="79792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36965" y="2651361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Hi-Fi Prototype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33"/>
            <a:ext cx="12982575" cy="5962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274" y="1641630"/>
            <a:ext cx="134892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>
                <a:solidFill>
                  <a:schemeClr val="bg1"/>
                </a:solidFill>
                <a:latin typeface="BankGothic Lt BT" panose="020B0607020203060204" pitchFamily="34" charset="0"/>
              </a:rPr>
              <a:t>Benjamin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Neckam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                </a:t>
            </a:r>
            <a:r>
              <a:rPr lang="en-US" sz="5400">
                <a:solidFill>
                  <a:schemeClr val="bg1"/>
                </a:solidFill>
                <a:latin typeface="BankGothic Lt BT" panose="020B0607020203060204" pitchFamily="34" charset="0"/>
              </a:rPr>
              <a:t>Nicole </a:t>
            </a:r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Cherches</a:t>
            </a:r>
          </a:p>
          <a:p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Alexander Gelb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                Axinya Tokareva</a:t>
            </a: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scattermatrix image1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scattermatrix image2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" y="574844"/>
            <a:ext cx="12820650" cy="59817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3922" y="1208074"/>
            <a:ext cx="9144000" cy="2387600"/>
          </a:xfrm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55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573608"/>
            <a:ext cx="12830175" cy="5962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94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" y="567440"/>
            <a:ext cx="12830175" cy="59150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17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" y="571658"/>
            <a:ext cx="12820650" cy="59245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2" y="573545"/>
            <a:ext cx="12839700" cy="59245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pca image1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pca image2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942043" y="51584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ctrTitle"/>
          </p:nvPr>
        </p:nvSpPr>
        <p:spPr>
          <a:xfrm>
            <a:off x="-1522437" y="-293236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Techniques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07019" y="2422546"/>
            <a:ext cx="134892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1 </a:t>
            </a:r>
            <a:r>
              <a:rPr lang="de-AT" sz="4400">
                <a:solidFill>
                  <a:schemeClr val="bg1"/>
                </a:solidFill>
                <a:latin typeface="BankGothic Lt BT" panose="020B0607020203060204" pitchFamily="34" charset="0"/>
              </a:rPr>
              <a:t>t</a:t>
            </a:r>
            <a:r>
              <a:rPr lang="de-AT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ooltips</a:t>
            </a:r>
          </a:p>
          <a:p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2 correlation over </a:t>
            </a:r>
            <a:endParaRPr lang="en-US" sz="4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multiple </a:t>
            </a:r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var</a:t>
            </a: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3 filter</a:t>
            </a:r>
            <a:endParaRPr lang="en-US" sz="44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4 brushing </a:t>
            </a:r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&amp; linking</a:t>
            </a:r>
            <a:endParaRPr lang="en-US" sz="4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agenda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literatur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9642" y="1901148"/>
            <a:ext cx="116223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endParaRPr lang="de-AT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1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de-AT" sz="2800">
                <a:solidFill>
                  <a:schemeClr val="bg1"/>
                </a:solidFill>
                <a:latin typeface="BankGothic Lt BT" panose="020B0607020203060204" pitchFamily="34" charset="0"/>
              </a:rPr>
              <a:t>http://wwwlab.cs.univie.ac.at/~a1368965/vis17</a:t>
            </a:r>
            <a:r>
              <a:rPr lang="de-AT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/</a:t>
            </a:r>
          </a:p>
          <a:p>
            <a:endParaRPr lang="de-AT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2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en-US" sz="2800">
                <a:solidFill>
                  <a:schemeClr val="bg1"/>
                </a:solidFill>
                <a:latin typeface="BankGothic Lt BT" panose="020B0607020203060204" pitchFamily="34" charset="0"/>
              </a:rPr>
              <a:t>http://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sci.esa.int/gaia/58275-data-release-1</a:t>
            </a:r>
          </a:p>
          <a:p>
            <a:endParaRPr lang="en-US" sz="28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pPr fontAlgn="ctr"/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3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en-US" sz="2800">
                <a:solidFill>
                  <a:schemeClr val="bg1"/>
                </a:solidFill>
                <a:latin typeface="BankGothic Lt BT" panose="020B0607020203060204" pitchFamily="34" charset="0"/>
              </a:rPr>
              <a:t>Google images</a:t>
            </a:r>
            <a:endParaRPr lang="en-US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endParaRPr lang="en-US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vielen dank</a:t>
            </a:r>
            <a:endParaRPr lang="de-AT" sz="72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fragen?</a:t>
            </a:r>
            <a:endParaRPr lang="de-AT" sz="72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2087" y="1699317"/>
            <a:ext cx="134892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1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Introduction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2 Lo-Fi Prototype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3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Hi-Fi Prototype</a:t>
            </a:r>
            <a:endParaRPr lang="de-AT" sz="54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4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Conclusion</a:t>
            </a: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Introduction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9351"/>
            <a:ext cx="12192001" cy="80873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496369" y="1863755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Topic Description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935" y="1402090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ESA Mission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385" y="1863755"/>
            <a:ext cx="474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First contact with data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731" y="5169029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million stars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8877" y="193611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Gaia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457481" y="1663700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Dataset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41" y="1432867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positions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11609" y="2670504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distances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41" y="5200477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values of motions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6475" y="1663700"/>
            <a:ext cx="3237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characteristics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4193" y="5177980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magnitudes 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997" y="338985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parallaxes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14" cy="69704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341900" y="1208074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Fictitious User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129510" y="4582826"/>
            <a:ext cx="15047002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000" b="1">
                <a:solidFill>
                  <a:schemeClr val="bg1"/>
                </a:solidFill>
                <a:latin typeface="BankGothic Lt BT" panose="020B0607020203060204" pitchFamily="34" charset="0"/>
              </a:rPr>
              <a:t>João Alves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0</TotalTime>
  <Words>178</Words>
  <Application>Microsoft Office PowerPoint</Application>
  <PresentationFormat>Широкоэкранный</PresentationFormat>
  <Paragraphs>88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Arial</vt:lpstr>
      <vt:lpstr>BankGothic Lt BT</vt:lpstr>
      <vt:lpstr>Calibri</vt:lpstr>
      <vt:lpstr>Calibri Light</vt:lpstr>
      <vt:lpstr>Тема Office</vt:lpstr>
      <vt:lpstr>Visualizing 1 billion stars </vt:lpstr>
      <vt:lpstr>team</vt:lpstr>
      <vt:lpstr>Презентация PowerPoint</vt:lpstr>
      <vt:lpstr>agenda</vt:lpstr>
      <vt:lpstr>Презентация PowerPoint</vt:lpstr>
      <vt:lpstr>Introduction</vt:lpstr>
      <vt:lpstr>Topic Description</vt:lpstr>
      <vt:lpstr>Dataset</vt:lpstr>
      <vt:lpstr>Fictitious User</vt:lpstr>
      <vt:lpstr>Gaia's first sky map [2]</vt:lpstr>
      <vt:lpstr>Lo-Fi Prototype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TASKS</vt:lpstr>
      <vt:lpstr>Hi-Fi Prototype</vt:lpstr>
      <vt:lpstr>Презентация PowerPoint</vt:lpstr>
      <vt:lpstr>//TODO scattermatrix image1</vt:lpstr>
      <vt:lpstr>//TODO scattermatrix image2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//TODO pca image1</vt:lpstr>
      <vt:lpstr>//TODO pca image2</vt:lpstr>
      <vt:lpstr>Techniques</vt:lpstr>
      <vt:lpstr>literatur</vt:lpstr>
      <vt:lpstr>Презентация PowerPoint</vt:lpstr>
      <vt:lpstr>vielen dank</vt:lpstr>
      <vt:lpstr>fragen?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Automative Security</dc:title>
  <dc:creator>Аксинья Токарева</dc:creator>
  <cp:lastModifiedBy>Аксинья Токарева</cp:lastModifiedBy>
  <cp:revision>77</cp:revision>
  <dcterms:created xsi:type="dcterms:W3CDTF">2017-11-22T23:16:04Z</dcterms:created>
  <dcterms:modified xsi:type="dcterms:W3CDTF">2017-12-13T22:14:31Z</dcterms:modified>
</cp:coreProperties>
</file>